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8" r:id="rId1"/>
  </p:sldMasterIdLst>
  <p:sldIdLst>
    <p:sldId id="256" r:id="rId2"/>
    <p:sldId id="315" r:id="rId3"/>
    <p:sldId id="257" r:id="rId4"/>
    <p:sldId id="314" r:id="rId5"/>
    <p:sldId id="265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64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2" r:id="rId35"/>
    <p:sldId id="287" r:id="rId36"/>
    <p:sldId id="288" r:id="rId37"/>
    <p:sldId id="293" r:id="rId38"/>
    <p:sldId id="289" r:id="rId39"/>
    <p:sldId id="294" r:id="rId40"/>
    <p:sldId id="295" r:id="rId41"/>
    <p:sldId id="290" r:id="rId42"/>
    <p:sldId id="291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KEN JE KERK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7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6" y="207192"/>
            <a:ext cx="11818664" cy="6650808"/>
          </a:xfrm>
        </p:spPr>
      </p:pic>
    </p:spTree>
    <p:extLst>
      <p:ext uri="{BB962C8B-B14F-4D97-AF65-F5344CB8AC3E}">
        <p14:creationId xmlns:p14="http://schemas.microsoft.com/office/powerpoint/2010/main" val="14850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7557" y="1733555"/>
            <a:ext cx="6640953" cy="3737113"/>
          </a:xfrm>
        </p:spPr>
      </p:pic>
    </p:spTree>
    <p:extLst>
      <p:ext uri="{BB962C8B-B14F-4D97-AF65-F5344CB8AC3E}">
        <p14:creationId xmlns:p14="http://schemas.microsoft.com/office/powerpoint/2010/main" val="32955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0352" y="1864782"/>
            <a:ext cx="6829348" cy="3843130"/>
          </a:xfrm>
        </p:spPr>
      </p:pic>
    </p:spTree>
    <p:extLst>
      <p:ext uri="{BB962C8B-B14F-4D97-AF65-F5344CB8AC3E}">
        <p14:creationId xmlns:p14="http://schemas.microsoft.com/office/powerpoint/2010/main" val="36181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0082" y="1820816"/>
            <a:ext cx="7064844" cy="3975652"/>
          </a:xfrm>
        </p:spPr>
      </p:pic>
    </p:spTree>
    <p:extLst>
      <p:ext uri="{BB962C8B-B14F-4D97-AF65-F5344CB8AC3E}">
        <p14:creationId xmlns:p14="http://schemas.microsoft.com/office/powerpoint/2010/main" val="18207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9" y="205272"/>
            <a:ext cx="11281892" cy="6351628"/>
          </a:xfrm>
        </p:spPr>
      </p:pic>
    </p:spTree>
    <p:extLst>
      <p:ext uri="{BB962C8B-B14F-4D97-AF65-F5344CB8AC3E}">
        <p14:creationId xmlns:p14="http://schemas.microsoft.com/office/powerpoint/2010/main" val="25185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8" y="0"/>
            <a:ext cx="11403926" cy="6417419"/>
          </a:xfrm>
        </p:spPr>
      </p:pic>
    </p:spTree>
    <p:extLst>
      <p:ext uri="{BB962C8B-B14F-4D97-AF65-F5344CB8AC3E}">
        <p14:creationId xmlns:p14="http://schemas.microsoft.com/office/powerpoint/2010/main" val="20614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6997" y="1844858"/>
            <a:ext cx="7276788" cy="4094921"/>
          </a:xfrm>
        </p:spPr>
      </p:pic>
    </p:spTree>
    <p:extLst>
      <p:ext uri="{BB962C8B-B14F-4D97-AF65-F5344CB8AC3E}">
        <p14:creationId xmlns:p14="http://schemas.microsoft.com/office/powerpoint/2010/main" val="29874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7" y="390803"/>
            <a:ext cx="11443682" cy="6439791"/>
          </a:xfrm>
        </p:spPr>
      </p:pic>
    </p:spTree>
    <p:extLst>
      <p:ext uri="{BB962C8B-B14F-4D97-AF65-F5344CB8AC3E}">
        <p14:creationId xmlns:p14="http://schemas.microsoft.com/office/powerpoint/2010/main" val="27762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6" y="32230"/>
            <a:ext cx="11436624" cy="6435819"/>
          </a:xfrm>
        </p:spPr>
      </p:pic>
    </p:spTree>
    <p:extLst>
      <p:ext uri="{BB962C8B-B14F-4D97-AF65-F5344CB8AC3E}">
        <p14:creationId xmlns:p14="http://schemas.microsoft.com/office/powerpoint/2010/main" val="29135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1469" y="1617466"/>
            <a:ext cx="7206139" cy="4055164"/>
          </a:xfrm>
        </p:spPr>
      </p:pic>
    </p:spTree>
    <p:extLst>
      <p:ext uri="{BB962C8B-B14F-4D97-AF65-F5344CB8AC3E}">
        <p14:creationId xmlns:p14="http://schemas.microsoft.com/office/powerpoint/2010/main" val="38867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939114"/>
            <a:ext cx="10058400" cy="5095926"/>
          </a:xfrm>
          <a:ln>
            <a:solidFill>
              <a:srgbClr val="FFFF00"/>
            </a:solidFill>
          </a:ln>
        </p:spPr>
        <p:txBody>
          <a:bodyPr/>
          <a:lstStyle/>
          <a:p>
            <a:pPr marL="342900" indent="-342900">
              <a:buAutoNum type="arabicPeriod"/>
            </a:pPr>
            <a:r>
              <a:rPr lang="nl-NL" dirty="0" smtClean="0"/>
              <a:t>Maak 2 of meer teams</a:t>
            </a:r>
          </a:p>
          <a:p>
            <a:pPr marL="342900" indent="-342900">
              <a:buAutoNum type="arabicPeriod"/>
            </a:pPr>
            <a:r>
              <a:rPr lang="nl-NL" dirty="0" smtClean="0"/>
              <a:t>Start de PPT (alleen op de laptop). Beeldscherm alleen zichtbaar voor degene die aan de beurt is.</a:t>
            </a:r>
          </a:p>
          <a:p>
            <a:pPr marL="0" indent="0">
              <a:buNone/>
            </a:pP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 1</a:t>
            </a:r>
          </a:p>
          <a:p>
            <a:pPr marL="342900" indent="-342900">
              <a:buAutoNum type="arabicPeriod"/>
            </a:pPr>
            <a:r>
              <a:rPr lang="nl-NL" dirty="0" smtClean="0"/>
              <a:t>Deelnemer team A. omschrijft het voorwerp zonder de naam te noemen.</a:t>
            </a:r>
          </a:p>
          <a:p>
            <a:pPr marL="342900" indent="-342900">
              <a:buAutoNum type="arabicPeriod"/>
            </a:pPr>
            <a:r>
              <a:rPr lang="nl-NL" dirty="0" smtClean="0"/>
              <a:t>Voorwerp geraden binnen de tijd= 1 punt.</a:t>
            </a:r>
          </a:p>
          <a:p>
            <a:pPr marL="342900" indent="-342900">
              <a:buAutoNum type="arabicPeriod"/>
            </a:pPr>
            <a:r>
              <a:rPr lang="nl-NL" dirty="0" smtClean="0"/>
              <a:t>Als </a:t>
            </a:r>
            <a:r>
              <a:rPr lang="nl-NL" b="1" dirty="0" smtClean="0"/>
              <a:t>ook</a:t>
            </a:r>
            <a:r>
              <a:rPr lang="nl-NL" dirty="0" smtClean="0"/>
              <a:t> de plaats waar het voorwerp hangt/staat/ligt= 2 punten</a:t>
            </a:r>
          </a:p>
          <a:p>
            <a:pPr marL="342900" indent="-342900">
              <a:buAutoNum type="arabicPeriod"/>
            </a:pPr>
            <a:r>
              <a:rPr lang="nl-NL" b="1" dirty="0" smtClean="0"/>
              <a:t>Niet geraden</a:t>
            </a:r>
            <a:r>
              <a:rPr lang="nl-NL" dirty="0" smtClean="0"/>
              <a:t>, dan mogen andere teams één antwoord geven, goed = 2 punten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b="1" dirty="0" smtClean="0"/>
              <a:t>ook</a:t>
            </a:r>
            <a:r>
              <a:rPr lang="nl-NL" dirty="0" smtClean="0"/>
              <a:t> de plaats goed=4 punten</a:t>
            </a:r>
          </a:p>
          <a:p>
            <a:pPr marL="0" indent="0">
              <a:buNone/>
            </a:pPr>
            <a:r>
              <a:rPr lang="nl-NL" dirty="0" smtClean="0"/>
              <a:t>5.   Hierna voorwerp laten zien op beeldscherm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rgbClr val="FFFF00"/>
                </a:solidFill>
              </a:rPr>
              <a:t>SPEL 2</a:t>
            </a:r>
          </a:p>
          <a:p>
            <a:pPr marL="0" indent="0">
              <a:buNone/>
            </a:pPr>
            <a:r>
              <a:rPr lang="nl-NL" dirty="0" smtClean="0"/>
              <a:t>Spelleider omschrijft het materiaal, de kleur, de functie en eventueel de betekenis.</a:t>
            </a:r>
          </a:p>
          <a:p>
            <a:pPr marL="0" indent="0">
              <a:buNone/>
            </a:pPr>
            <a:r>
              <a:rPr lang="nl-NL" dirty="0" smtClean="0"/>
              <a:t>Teams raden één voor één tot het voorwerp geraden is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7606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4" y="87475"/>
            <a:ext cx="11449485" cy="6443057"/>
          </a:xfrm>
        </p:spPr>
      </p:pic>
    </p:spTree>
    <p:extLst>
      <p:ext uri="{BB962C8B-B14F-4D97-AF65-F5344CB8AC3E}">
        <p14:creationId xmlns:p14="http://schemas.microsoft.com/office/powerpoint/2010/main" val="5575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3" y="169532"/>
            <a:ext cx="11476383" cy="6458194"/>
          </a:xfrm>
        </p:spPr>
      </p:pic>
    </p:spTree>
    <p:extLst>
      <p:ext uri="{BB962C8B-B14F-4D97-AF65-F5344CB8AC3E}">
        <p14:creationId xmlns:p14="http://schemas.microsoft.com/office/powerpoint/2010/main" val="22934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9740" y="1814300"/>
            <a:ext cx="7865526" cy="4426226"/>
          </a:xfrm>
        </p:spPr>
      </p:pic>
    </p:spTree>
    <p:extLst>
      <p:ext uri="{BB962C8B-B14F-4D97-AF65-F5344CB8AC3E}">
        <p14:creationId xmlns:p14="http://schemas.microsoft.com/office/powerpoint/2010/main" val="29103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3" y="351047"/>
            <a:ext cx="11589456" cy="6521824"/>
          </a:xfrm>
        </p:spPr>
      </p:pic>
    </p:spTree>
    <p:extLst>
      <p:ext uri="{BB962C8B-B14F-4D97-AF65-F5344CB8AC3E}">
        <p14:creationId xmlns:p14="http://schemas.microsoft.com/office/powerpoint/2010/main" val="5378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8" y="290288"/>
            <a:ext cx="11337666" cy="6380131"/>
          </a:xfrm>
        </p:spPr>
      </p:pic>
    </p:spTree>
    <p:extLst>
      <p:ext uri="{BB962C8B-B14F-4D97-AF65-F5344CB8AC3E}">
        <p14:creationId xmlns:p14="http://schemas.microsoft.com/office/powerpoint/2010/main" val="41964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253500"/>
            <a:ext cx="11736375" cy="6604500"/>
          </a:xfrm>
        </p:spPr>
      </p:pic>
    </p:spTree>
    <p:extLst>
      <p:ext uri="{BB962C8B-B14F-4D97-AF65-F5344CB8AC3E}">
        <p14:creationId xmlns:p14="http://schemas.microsoft.com/office/powerpoint/2010/main" val="18496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9784" y="1753761"/>
            <a:ext cx="7518744" cy="4231079"/>
          </a:xfrm>
        </p:spPr>
      </p:pic>
    </p:spTree>
    <p:extLst>
      <p:ext uri="{BB962C8B-B14F-4D97-AF65-F5344CB8AC3E}">
        <p14:creationId xmlns:p14="http://schemas.microsoft.com/office/powerpoint/2010/main" val="7771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4" y="357809"/>
            <a:ext cx="11497115" cy="6471377"/>
          </a:xfrm>
        </p:spPr>
      </p:pic>
    </p:spTree>
    <p:extLst>
      <p:ext uri="{BB962C8B-B14F-4D97-AF65-F5344CB8AC3E}">
        <p14:creationId xmlns:p14="http://schemas.microsoft.com/office/powerpoint/2010/main" val="18081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3786" y="1816115"/>
            <a:ext cx="6593853" cy="3710608"/>
          </a:xfrm>
        </p:spPr>
      </p:pic>
    </p:spTree>
    <p:extLst>
      <p:ext uri="{BB962C8B-B14F-4D97-AF65-F5344CB8AC3E}">
        <p14:creationId xmlns:p14="http://schemas.microsoft.com/office/powerpoint/2010/main" val="17326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2" y="127170"/>
            <a:ext cx="11417178" cy="6424876"/>
          </a:xfrm>
        </p:spPr>
      </p:pic>
    </p:spTree>
    <p:extLst>
      <p:ext uri="{BB962C8B-B14F-4D97-AF65-F5344CB8AC3E}">
        <p14:creationId xmlns:p14="http://schemas.microsoft.com/office/powerpoint/2010/main" val="8862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4748" y="1733464"/>
            <a:ext cx="7394537" cy="4161183"/>
          </a:xfrm>
        </p:spPr>
      </p:pic>
    </p:spTree>
    <p:extLst>
      <p:ext uri="{BB962C8B-B14F-4D97-AF65-F5344CB8AC3E}">
        <p14:creationId xmlns:p14="http://schemas.microsoft.com/office/powerpoint/2010/main" val="14258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96" y="119269"/>
            <a:ext cx="12003895" cy="67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134467"/>
            <a:ext cx="11423374" cy="6428363"/>
          </a:xfrm>
        </p:spPr>
      </p:pic>
    </p:spTree>
    <p:extLst>
      <p:ext uri="{BB962C8B-B14F-4D97-AF65-F5344CB8AC3E}">
        <p14:creationId xmlns:p14="http://schemas.microsoft.com/office/powerpoint/2010/main" val="4425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0" y="382258"/>
            <a:ext cx="11490675" cy="6466236"/>
          </a:xfrm>
        </p:spPr>
      </p:pic>
    </p:spTree>
    <p:extLst>
      <p:ext uri="{BB962C8B-B14F-4D97-AF65-F5344CB8AC3E}">
        <p14:creationId xmlns:p14="http://schemas.microsoft.com/office/powerpoint/2010/main" val="15155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0753" y="451408"/>
            <a:ext cx="9184299" cy="5168349"/>
          </a:xfrm>
        </p:spPr>
      </p:pic>
    </p:spTree>
    <p:extLst>
      <p:ext uri="{BB962C8B-B14F-4D97-AF65-F5344CB8AC3E}">
        <p14:creationId xmlns:p14="http://schemas.microsoft.com/office/powerpoint/2010/main" val="28085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2" y="321261"/>
            <a:ext cx="11615961" cy="6536739"/>
          </a:xfrm>
        </p:spPr>
      </p:pic>
    </p:spTree>
    <p:extLst>
      <p:ext uri="{BB962C8B-B14F-4D97-AF65-F5344CB8AC3E}">
        <p14:creationId xmlns:p14="http://schemas.microsoft.com/office/powerpoint/2010/main" val="13964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8" y="367880"/>
            <a:ext cx="11533118" cy="6490120"/>
          </a:xfrm>
        </p:spPr>
      </p:pic>
    </p:spTree>
    <p:extLst>
      <p:ext uri="{BB962C8B-B14F-4D97-AF65-F5344CB8AC3E}">
        <p14:creationId xmlns:p14="http://schemas.microsoft.com/office/powerpoint/2010/main" val="26661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228" y="0"/>
            <a:ext cx="12276671" cy="6908545"/>
          </a:xfrm>
        </p:spPr>
      </p:pic>
    </p:spTree>
    <p:extLst>
      <p:ext uri="{BB962C8B-B14F-4D97-AF65-F5344CB8AC3E}">
        <p14:creationId xmlns:p14="http://schemas.microsoft.com/office/powerpoint/2010/main" val="25283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9348" y="1057849"/>
            <a:ext cx="7206139" cy="4055164"/>
          </a:xfrm>
        </p:spPr>
      </p:pic>
    </p:spTree>
    <p:extLst>
      <p:ext uri="{BB962C8B-B14F-4D97-AF65-F5344CB8AC3E}">
        <p14:creationId xmlns:p14="http://schemas.microsoft.com/office/powerpoint/2010/main" val="19602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6" y="212036"/>
            <a:ext cx="11577976" cy="6515364"/>
          </a:xfrm>
        </p:spPr>
      </p:pic>
    </p:spTree>
    <p:extLst>
      <p:ext uri="{BB962C8B-B14F-4D97-AF65-F5344CB8AC3E}">
        <p14:creationId xmlns:p14="http://schemas.microsoft.com/office/powerpoint/2010/main" val="2963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4" y="144555"/>
            <a:ext cx="11708726" cy="6588941"/>
          </a:xfrm>
        </p:spPr>
      </p:pic>
    </p:spTree>
    <p:extLst>
      <p:ext uri="{BB962C8B-B14F-4D97-AF65-F5344CB8AC3E}">
        <p14:creationId xmlns:p14="http://schemas.microsoft.com/office/powerpoint/2010/main" val="38796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0320" y="1836051"/>
            <a:ext cx="8397940" cy="47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" y="291549"/>
            <a:ext cx="11926956" cy="6229056"/>
          </a:xfrm>
        </p:spPr>
      </p:pic>
    </p:spTree>
    <p:extLst>
      <p:ext uri="{BB962C8B-B14F-4D97-AF65-F5344CB8AC3E}">
        <p14:creationId xmlns:p14="http://schemas.microsoft.com/office/powerpoint/2010/main" val="28548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9" y="430560"/>
            <a:ext cx="11410552" cy="6022172"/>
          </a:xfrm>
        </p:spPr>
      </p:pic>
    </p:spTree>
    <p:extLst>
      <p:ext uri="{BB962C8B-B14F-4D97-AF65-F5344CB8AC3E}">
        <p14:creationId xmlns:p14="http://schemas.microsoft.com/office/powerpoint/2010/main" val="5428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458" y="1000568"/>
            <a:ext cx="7818424" cy="4399720"/>
          </a:xfrm>
        </p:spPr>
      </p:pic>
    </p:spTree>
    <p:extLst>
      <p:ext uri="{BB962C8B-B14F-4D97-AF65-F5344CB8AC3E}">
        <p14:creationId xmlns:p14="http://schemas.microsoft.com/office/powerpoint/2010/main" val="748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" y="291549"/>
            <a:ext cx="11621125" cy="6148126"/>
          </a:xfrm>
        </p:spPr>
      </p:pic>
    </p:spTree>
    <p:extLst>
      <p:ext uri="{BB962C8B-B14F-4D97-AF65-F5344CB8AC3E}">
        <p14:creationId xmlns:p14="http://schemas.microsoft.com/office/powerpoint/2010/main" val="27964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5819" y="785576"/>
            <a:ext cx="8666207" cy="4876799"/>
          </a:xfrm>
        </p:spPr>
      </p:pic>
    </p:spTree>
    <p:extLst>
      <p:ext uri="{BB962C8B-B14F-4D97-AF65-F5344CB8AC3E}">
        <p14:creationId xmlns:p14="http://schemas.microsoft.com/office/powerpoint/2010/main" val="42267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18"/>
            <a:ext cx="11860696" cy="6674461"/>
          </a:xfrm>
        </p:spPr>
      </p:pic>
    </p:spTree>
    <p:extLst>
      <p:ext uri="{BB962C8B-B14F-4D97-AF65-F5344CB8AC3E}">
        <p14:creationId xmlns:p14="http://schemas.microsoft.com/office/powerpoint/2010/main" val="34580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5" y="231777"/>
            <a:ext cx="11536447" cy="6491993"/>
          </a:xfrm>
        </p:spPr>
      </p:pic>
    </p:spTree>
    <p:extLst>
      <p:ext uri="{BB962C8B-B14F-4D97-AF65-F5344CB8AC3E}">
        <p14:creationId xmlns:p14="http://schemas.microsoft.com/office/powerpoint/2010/main" val="14377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142281"/>
            <a:ext cx="11934013" cy="6715719"/>
          </a:xfrm>
        </p:spPr>
      </p:pic>
    </p:spTree>
    <p:extLst>
      <p:ext uri="{BB962C8B-B14F-4D97-AF65-F5344CB8AC3E}">
        <p14:creationId xmlns:p14="http://schemas.microsoft.com/office/powerpoint/2010/main" val="38679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976" y="0"/>
            <a:ext cx="12211932" cy="6872114"/>
          </a:xfrm>
        </p:spPr>
      </p:pic>
    </p:spTree>
    <p:extLst>
      <p:ext uri="{BB962C8B-B14F-4D97-AF65-F5344CB8AC3E}">
        <p14:creationId xmlns:p14="http://schemas.microsoft.com/office/powerpoint/2010/main" val="41297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9" y="186780"/>
            <a:ext cx="11854938" cy="6671220"/>
          </a:xfrm>
        </p:spPr>
      </p:pic>
    </p:spTree>
    <p:extLst>
      <p:ext uri="{BB962C8B-B14F-4D97-AF65-F5344CB8AC3E}">
        <p14:creationId xmlns:p14="http://schemas.microsoft.com/office/powerpoint/2010/main" val="21173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" y="132522"/>
            <a:ext cx="11555046" cy="6502457"/>
          </a:xfrm>
        </p:spPr>
      </p:pic>
    </p:spTree>
    <p:extLst>
      <p:ext uri="{BB962C8B-B14F-4D97-AF65-F5344CB8AC3E}">
        <p14:creationId xmlns:p14="http://schemas.microsoft.com/office/powerpoint/2010/main" val="25077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45774"/>
            <a:ext cx="11582401" cy="6517854"/>
          </a:xfrm>
        </p:spPr>
      </p:pic>
    </p:spTree>
    <p:extLst>
      <p:ext uri="{BB962C8B-B14F-4D97-AF65-F5344CB8AC3E}">
        <p14:creationId xmlns:p14="http://schemas.microsoft.com/office/powerpoint/2010/main" val="16952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1351" y="919173"/>
            <a:ext cx="7159040" cy="4028660"/>
          </a:xfrm>
        </p:spPr>
      </p:pic>
    </p:spTree>
    <p:extLst>
      <p:ext uri="{BB962C8B-B14F-4D97-AF65-F5344CB8AC3E}">
        <p14:creationId xmlns:p14="http://schemas.microsoft.com/office/powerpoint/2010/main" val="32445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26" y="185530"/>
            <a:ext cx="12404804" cy="6980651"/>
          </a:xfrm>
        </p:spPr>
      </p:pic>
    </p:spTree>
    <p:extLst>
      <p:ext uri="{BB962C8B-B14F-4D97-AF65-F5344CB8AC3E}">
        <p14:creationId xmlns:p14="http://schemas.microsoft.com/office/powerpoint/2010/main" val="11417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371061"/>
            <a:ext cx="12005716" cy="6756069"/>
          </a:xfrm>
        </p:spPr>
      </p:pic>
    </p:spTree>
    <p:extLst>
      <p:ext uri="{BB962C8B-B14F-4D97-AF65-F5344CB8AC3E}">
        <p14:creationId xmlns:p14="http://schemas.microsoft.com/office/powerpoint/2010/main" val="37569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6" y="0"/>
            <a:ext cx="11402387" cy="6416553"/>
          </a:xfrm>
        </p:spPr>
      </p:pic>
    </p:spTree>
    <p:extLst>
      <p:ext uri="{BB962C8B-B14F-4D97-AF65-F5344CB8AC3E}">
        <p14:creationId xmlns:p14="http://schemas.microsoft.com/office/powerpoint/2010/main" val="4751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100" y="1247664"/>
            <a:ext cx="7807799" cy="4393741"/>
          </a:xfrm>
        </p:spPr>
      </p:pic>
    </p:spTree>
    <p:extLst>
      <p:ext uri="{BB962C8B-B14F-4D97-AF65-F5344CB8AC3E}">
        <p14:creationId xmlns:p14="http://schemas.microsoft.com/office/powerpoint/2010/main" val="13729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5" y="119271"/>
            <a:ext cx="11456467" cy="6446986"/>
          </a:xfrm>
        </p:spPr>
      </p:pic>
    </p:spTree>
    <p:extLst>
      <p:ext uri="{BB962C8B-B14F-4D97-AF65-F5344CB8AC3E}">
        <p14:creationId xmlns:p14="http://schemas.microsoft.com/office/powerpoint/2010/main" val="2419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2" y="0"/>
            <a:ext cx="11874628" cy="6682301"/>
          </a:xfrm>
        </p:spPr>
      </p:pic>
    </p:spTree>
    <p:extLst>
      <p:ext uri="{BB962C8B-B14F-4D97-AF65-F5344CB8AC3E}">
        <p14:creationId xmlns:p14="http://schemas.microsoft.com/office/powerpoint/2010/main" val="7384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371059"/>
            <a:ext cx="11841487" cy="6663648"/>
          </a:xfrm>
        </p:spPr>
      </p:pic>
    </p:spTree>
    <p:extLst>
      <p:ext uri="{BB962C8B-B14F-4D97-AF65-F5344CB8AC3E}">
        <p14:creationId xmlns:p14="http://schemas.microsoft.com/office/powerpoint/2010/main" val="38197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9146" y="1621538"/>
            <a:ext cx="7959723" cy="4479234"/>
          </a:xfrm>
        </p:spPr>
      </p:pic>
    </p:spTree>
    <p:extLst>
      <p:ext uri="{BB962C8B-B14F-4D97-AF65-F5344CB8AC3E}">
        <p14:creationId xmlns:p14="http://schemas.microsoft.com/office/powerpoint/2010/main" val="22241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ep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84</TotalTime>
  <Words>78</Words>
  <Application>Microsoft Office PowerPoint</Application>
  <PresentationFormat>Breedbeeld</PresentationFormat>
  <Paragraphs>13</Paragraphs>
  <Slides>55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55</vt:i4>
      </vt:variant>
    </vt:vector>
  </HeadingPairs>
  <TitlesOfParts>
    <vt:vector size="58" baseType="lpstr">
      <vt:lpstr>Arial</vt:lpstr>
      <vt:lpstr>Century Gothic</vt:lpstr>
      <vt:lpstr>Zeep</vt:lpstr>
      <vt:lpstr>KEN JE KERK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Henk Van Noorloos</dc:creator>
  <cp:lastModifiedBy>Henk Van Noorloos</cp:lastModifiedBy>
  <cp:revision>9</cp:revision>
  <dcterms:created xsi:type="dcterms:W3CDTF">2019-01-19T18:27:11Z</dcterms:created>
  <dcterms:modified xsi:type="dcterms:W3CDTF">2019-01-26T21:09:34Z</dcterms:modified>
</cp:coreProperties>
</file>